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0D4DF3-E2EC-461A-82E5-C2C9CBE0F96D}" v="1" dt="2019-11-08T01:46:28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57" d="100"/>
          <a:sy n="57" d="100"/>
        </p:scale>
        <p:origin x="40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a van Vlimmeren" userId="b80461ae892c3254" providerId="LiveId" clId="{B70D4DF3-E2EC-461A-82E5-C2C9CBE0F96D}"/>
    <pc:docChg chg="modSld">
      <pc:chgData name="Sarina van Vlimmeren" userId="b80461ae892c3254" providerId="LiveId" clId="{B70D4DF3-E2EC-461A-82E5-C2C9CBE0F96D}" dt="2019-11-08T01:46:28.595" v="0"/>
      <pc:docMkLst>
        <pc:docMk/>
      </pc:docMkLst>
      <pc:sldChg chg="modAnim">
        <pc:chgData name="Sarina van Vlimmeren" userId="b80461ae892c3254" providerId="LiveId" clId="{B70D4DF3-E2EC-461A-82E5-C2C9CBE0F96D}" dt="2019-11-08T01:46:28.595" v="0"/>
        <pc:sldMkLst>
          <pc:docMk/>
          <pc:sldMk cId="341078551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180492" y="1856808"/>
            <a:ext cx="74441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B30080"/>
                </a:solidFill>
                <a:latin typeface="Calibri" panose="020F0502020204030204" pitchFamily="34" charset="0"/>
                <a:ea typeface="Calibri"/>
                <a:cs typeface="Univers-Bold"/>
              </a:rPr>
              <a:t>REV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u="sng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            nettowinst                 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 </a:t>
            </a:r>
            <a:r>
              <a:rPr lang="nl-NL" sz="60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MathematicalPi-One"/>
              </a:rPr>
              <a:t>x </a:t>
            </a:r>
            <a:r>
              <a:rPr lang="nl-NL" sz="60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100%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6000" baseline="10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gemiddeld</a:t>
            </a:r>
            <a:r>
              <a:rPr lang="en-US" sz="6000" baseline="10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eigen vermogen</a:t>
            </a:r>
            <a:endParaRPr lang="nl-NL" sz="6000" baseline="10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07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D607F5-0504-4596-A125-94B04D645A27}"/>
</file>

<file path=customXml/itemProps2.xml><?xml version="1.0" encoding="utf-8"?>
<ds:datastoreItem xmlns:ds="http://schemas.openxmlformats.org/officeDocument/2006/customXml" ds:itemID="{7B27FC54-1550-41CA-BEB7-AB093E88B20E}"/>
</file>

<file path=customXml/itemProps3.xml><?xml version="1.0" encoding="utf-8"?>
<ds:datastoreItem xmlns:ds="http://schemas.openxmlformats.org/officeDocument/2006/customXml" ds:itemID="{9AA3BE27-C6E2-49C4-877E-B353A97A1A2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Breedbeeld</PresentationFormat>
  <Paragraphs>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40</cp:revision>
  <dcterms:created xsi:type="dcterms:W3CDTF">2014-08-25T22:47:39Z</dcterms:created>
  <dcterms:modified xsi:type="dcterms:W3CDTF">2019-11-08T01:46:34Z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